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4" r:id="rId10"/>
    <p:sldId id="292" r:id="rId11"/>
    <p:sldId id="262" r:id="rId12"/>
    <p:sldId id="265" r:id="rId13"/>
    <p:sldId id="267" r:id="rId14"/>
    <p:sldId id="266" r:id="rId15"/>
    <p:sldId id="288" r:id="rId16"/>
    <p:sldId id="268" r:id="rId17"/>
    <p:sldId id="263" r:id="rId18"/>
    <p:sldId id="272" r:id="rId19"/>
    <p:sldId id="279" r:id="rId20"/>
    <p:sldId id="285" r:id="rId21"/>
    <p:sldId id="283" r:id="rId22"/>
    <p:sldId id="269" r:id="rId23"/>
    <p:sldId id="270" r:id="rId24"/>
    <p:sldId id="278" r:id="rId25"/>
  </p:sldIdLst>
  <p:sldSz cx="12192000" cy="6858000"/>
  <p:notesSz cx="6877050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12148083" initials="1" lastIdx="1" clrIdx="0"/>
  <p:cmAuthor id="1" name="telly" initials="t" lastIdx="5" clrIdx="1">
    <p:extLst>
      <p:ext uri="{19B8F6BF-5375-455C-9EA6-DF929625EA0E}">
        <p15:presenceInfo xmlns:p15="http://schemas.microsoft.com/office/powerpoint/2012/main" userId="tell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8000"/>
    <a:srgbClr val="800080"/>
    <a:srgbClr val="1658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76" autoAdjust="0"/>
    <p:restoredTop sz="85647" autoAdjust="0"/>
  </p:normalViewPr>
  <p:slideViewPr>
    <p:cSldViewPr snapToGrid="0">
      <p:cViewPr varScale="1">
        <p:scale>
          <a:sx n="61" d="100"/>
          <a:sy n="61" d="100"/>
        </p:scale>
        <p:origin x="78" y="3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08"/>
    </p:cViewPr>
  </p:sorterViewPr>
  <p:notesViewPr>
    <p:cSldViewPr snapToGrid="0">
      <p:cViewPr varScale="1">
        <p:scale>
          <a:sx n="59" d="100"/>
          <a:sy n="59" d="100"/>
        </p:scale>
        <p:origin x="278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1-30T23:18:35.163" idx="1">
    <p:pos x="4870" y="3118"/>
    <p:text>THe Fort is old! We can clearly see the Wall Collapse here</p:text>
    <p:extLst>
      <p:ext uri="{C676402C-5697-4E1C-873F-D02D1690AC5C}">
        <p15:threadingInfo xmlns:p15="http://schemas.microsoft.com/office/powerpoint/2012/main" timeZoneBias="0"/>
      </p:ext>
    </p:extLst>
  </p:cm>
  <p:cm authorId="1" dt="2016-11-30T23:23:37.939" idx="5">
    <p:pos x="6094" y="3382"/>
    <p:text>Digression - the Narrow Gauge Railway turntable is upended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11-23T18:07:12.955" idx="1">
    <p:pos x="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1879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1879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B43B6EEF-4173-4209-8954-0066289022C8}" type="datetimeFigureOut">
              <a:rPr lang="en-GB" smtClean="0"/>
              <a:pPr/>
              <a:t>06/12/2016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0950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813866"/>
            <a:ext cx="5501640" cy="3938617"/>
          </a:xfrm>
          <a:prstGeom prst="rect">
            <a:avLst/>
          </a:prstGeom>
        </p:spPr>
        <p:txBody>
          <a:bodyPr vert="horz" lIns="96451" tIns="48225" rIns="96451" bIns="4822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0055" cy="501878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4" y="9500961"/>
            <a:ext cx="2980055" cy="501878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E6CBF3A4-F2B3-4DF0-BBA3-8AA442BBE9C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00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user/brierleypau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channel/UCgzUQK7Di0n5Y-Mz-mnxpOQ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Over_looking_camden.jpg" TargetMode="External"/><Relationship Id="rId7" Type="http://schemas.openxmlformats.org/officeDocument/2006/relationships/hyperlink" Target="https://commons.wikimedia.org/wiki/File:Underground_staircase_2.jp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ommons.wikimedia.org/wiki/File:Engine_room_3.jpg" TargetMode="External"/><Relationship Id="rId5" Type="http://schemas.openxmlformats.org/officeDocument/2006/relationships/hyperlink" Target="https://commons.wikimedia.org/wiki/File:Camden_Fort_Meagher_-_desolate_pier.jpg" TargetMode="External"/><Relationship Id="rId4" Type="http://schemas.openxmlformats.org/officeDocument/2006/relationships/hyperlink" Target="https://commons.wikimedia.org/wiki/File:Spooky_shadows.jp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042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0999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65% Underground!</a:t>
            </a:r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859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80" indent="0">
              <a:lnSpc>
                <a:spcPct val="90000"/>
              </a:lnSpc>
              <a:buClr>
                <a:srgbClr val="000000"/>
              </a:buClr>
              <a:buFont typeface="Arial"/>
              <a:buNone/>
            </a:pPr>
            <a:r>
              <a:rPr lang="en-IE" sz="1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1998 – Current </a:t>
            </a: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Restoration Project </a:t>
            </a:r>
            <a:endParaRPr lang="en-IE" sz="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Tourist Attraction </a:t>
            </a:r>
            <a:endParaRPr lang="en-IE" sz="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Events throughout the Summer </a:t>
            </a: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A lot of people talking about Camden Fort Meagher –  uploading information</a:t>
            </a:r>
            <a: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photos, video text ………. Scattered </a:t>
            </a:r>
            <a:b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</a:br>
            <a: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Need to provide a centralised platform – Gather the </a:t>
            </a:r>
            <a:r>
              <a:rPr lang="en-IE" sz="1200" b="1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Tribe </a:t>
            </a:r>
            <a: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: ) Organise them </a:t>
            </a: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A lot of people </a:t>
            </a:r>
            <a:r>
              <a:rPr lang="en-IE" sz="1200" b="1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connected</a:t>
            </a:r>
            <a: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to Fort </a:t>
            </a:r>
            <a:r>
              <a:rPr lang="en-IE" sz="1200" b="1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Historically</a:t>
            </a:r>
            <a:r>
              <a:rPr lang="en-IE" sz="1200" b="0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as well as through the “ Schemes” Need to </a:t>
            </a:r>
            <a:r>
              <a:rPr lang="en-IE" sz="1200" b="1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Record their Stories</a:t>
            </a:r>
            <a:endParaRPr lang="en-IE" sz="8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178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Granite Cantilever</a:t>
            </a:r>
            <a:r>
              <a:rPr lang="en-GB" baseline="0" dirty="0" smtClean="0"/>
              <a:t> Spiral Staircase  and Cut Limestone façade of Casemate Buildings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361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49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07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Cost</a:t>
            </a:r>
            <a:r>
              <a:rPr lang="en-GB" baseline="0" dirty="0" smtClean="0"/>
              <a:t> of Restoring Narrow Gauge Railway would be phenomenal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050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844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http://www.europeana.eu/portal/en/record/15414/niah_search_jsp_type_record_county_CO_regno_20909953.html?q=fort+meagher+</a:t>
            </a:r>
            <a:r>
              <a:rPr lang="en-IE" sz="1200" spc="-1" baseline="0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http://www.buildingsofireland.ie/niah/search.jsp?type=record&amp;county=CO&amp;regno=20909953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072" spc="-1" dirty="0" smtClean="0">
              <a:solidFill>
                <a:srgbClr val="8B8B8B"/>
              </a:solidFill>
              <a:uFill>
                <a:solidFill>
                  <a:srgbClr val="FFFFFF"/>
                </a:solidFill>
              </a:uFill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188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/>
              <a:t>Presentation of Data /</a:t>
            </a:r>
            <a:r>
              <a:rPr lang="en-GB" b="1" baseline="0" dirty="0" smtClean="0"/>
              <a:t> Digital Artefacts </a:t>
            </a:r>
          </a:p>
          <a:p>
            <a:r>
              <a:rPr lang="en-GB" dirty="0" smtClean="0"/>
              <a:t>https://www.youtube.com/watch?v=leT8etuLPTw </a:t>
            </a:r>
          </a:p>
          <a:p>
            <a:pPr fontAlgn="t"/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 Camden 202</a:t>
            </a:r>
          </a:p>
          <a:p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en-GB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brierleypaul's</a:t>
            </a:r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 channel</a:t>
            </a:r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749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Cultural Heritage Perspective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dirty="0" smtClean="0"/>
              <a:t>Recreate virtual Lifestyle &gt; Personnel</a:t>
            </a:r>
            <a:r>
              <a:rPr lang="en-GB" baseline="0" dirty="0" smtClean="0"/>
              <a:t>  Single / Married Quarters Children  </a:t>
            </a:r>
            <a:endParaRPr lang="en-GB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dirty="0" smtClean="0"/>
              <a:t>Recreated  Events in the Fort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dirty="0" smtClean="0"/>
              <a:t>Recreate the Sounds of the Fort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GB" b="1" dirty="0" smtClean="0"/>
              <a:t>Social Culture: Fort had a Dance Hall, Cinema, Surgery, Ball Alley etc.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dirty="0" smtClean="0"/>
              <a:t>Recreate the Railway within the fort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dirty="0" smtClean="0"/>
              <a:t>Recreate the Brennan Torpedo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dirty="0" smtClean="0"/>
              <a:t>Recreate the 60” Arc Lights down @ the Pier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32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of the Hardware / Software I’m researching in an</a:t>
            </a:r>
            <a:r>
              <a:rPr lang="en-GB" baseline="0" dirty="0" smtClean="0"/>
              <a:t> effort to find an all encompassing sustainable platform.  I’m interested in how they can work together to provide a unique experience.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406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Software Analysis</a:t>
            </a:r>
          </a:p>
          <a:p>
            <a:r>
              <a:rPr lang="en-GB" dirty="0" err="1" smtClean="0"/>
              <a:t>Neatline</a:t>
            </a:r>
            <a:r>
              <a:rPr lang="en-GB" dirty="0" smtClean="0"/>
              <a:t>:  Useful Mapping</a:t>
            </a:r>
            <a:r>
              <a:rPr lang="en-GB" baseline="0" dirty="0" smtClean="0"/>
              <a:t> and Timeline tool  </a:t>
            </a:r>
          </a:p>
          <a:p>
            <a:r>
              <a:rPr lang="en-GB" baseline="0" dirty="0" err="1" smtClean="0"/>
              <a:t>Omeka</a:t>
            </a:r>
            <a:r>
              <a:rPr lang="en-GB" baseline="0" dirty="0" smtClean="0"/>
              <a:t>:  Similar to adlib &gt;  Allows you to  catalogue your Collection.  </a:t>
            </a:r>
          </a:p>
          <a:p>
            <a:r>
              <a:rPr lang="en-GB" baseline="0" dirty="0" smtClean="0"/>
              <a:t>Quipu:  Interesting Concept using Strands.  </a:t>
            </a:r>
          </a:p>
          <a:p>
            <a:r>
              <a:rPr lang="en-GB" baseline="0" dirty="0" smtClean="0"/>
              <a:t>Scalar:  linking multimedia with timeline </a:t>
            </a:r>
          </a:p>
          <a:p>
            <a:r>
              <a:rPr lang="en-GB" b="1" baseline="0" dirty="0" smtClean="0"/>
              <a:t>Platform</a:t>
            </a:r>
            <a:r>
              <a:rPr lang="en-GB" baseline="0" dirty="0" smtClean="0"/>
              <a:t> to build upon that’s </a:t>
            </a:r>
            <a:r>
              <a:rPr lang="en-GB" b="1" baseline="0" dirty="0" smtClean="0"/>
              <a:t>sustainable</a:t>
            </a:r>
            <a:r>
              <a:rPr lang="en-GB" baseline="0" dirty="0" smtClean="0"/>
              <a:t> and </a:t>
            </a:r>
            <a:r>
              <a:rPr lang="en-GB" b="1" baseline="0" dirty="0" smtClean="0"/>
              <a:t>expandable</a:t>
            </a:r>
            <a:r>
              <a:rPr lang="en-GB" baseline="0" dirty="0" smtClean="0"/>
              <a:t> to facilitate both historical and current data for </a:t>
            </a:r>
            <a:r>
              <a:rPr lang="en-GB" b="1" baseline="0" dirty="0" smtClean="0"/>
              <a:t>scholarly</a:t>
            </a:r>
            <a:r>
              <a:rPr lang="en-GB" baseline="0" dirty="0" smtClean="0"/>
              <a:t> </a:t>
            </a:r>
            <a:r>
              <a:rPr lang="en-GB" b="1" baseline="0" dirty="0" smtClean="0"/>
              <a:t>analysis</a:t>
            </a:r>
            <a:r>
              <a:rPr lang="en-GB" baseline="0" dirty="0" smtClean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920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I’ve started to look at Interactive Maps as part of the project.  Here I’m updating the Camden Fort Meagher</a:t>
            </a:r>
            <a:r>
              <a:rPr lang="en-GB" baseline="0" dirty="0" smtClean="0"/>
              <a:t> map on www.openstreetmap.org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988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80" indent="0">
              <a:lnSpc>
                <a:spcPct val="90000"/>
              </a:lnSpc>
              <a:buClr>
                <a:srgbClr val="000000"/>
              </a:buClr>
              <a:buFont typeface="Arial"/>
              <a:buNone/>
            </a:pPr>
            <a:r>
              <a:rPr lang="en-IE" sz="1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16</a:t>
            </a:r>
            <a:r>
              <a:rPr lang="en-IE" sz="1200" b="1" strike="noStrike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th</a:t>
            </a:r>
            <a:r>
              <a:rPr lang="en-IE" sz="1200" b="1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– 20</a:t>
            </a:r>
            <a:r>
              <a:rPr lang="en-IE" sz="1200" b="1" strike="noStrike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th</a:t>
            </a:r>
            <a:r>
              <a:rPr lang="en-IE" sz="1200" b="1" strike="noStrike" spc="-1" baseline="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Century</a:t>
            </a:r>
            <a:endParaRPr lang="en-IE" sz="12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n-lt"/>
              <a:ea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Working Fortification of Strategic Importance in the Defence of both Brittan &amp; Ireland </a:t>
            </a:r>
            <a:endParaRPr lang="en-IE" sz="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Infantry Training College </a:t>
            </a:r>
            <a:endParaRPr lang="en-IE" sz="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High Tech: Brennan Torpedo Installation </a:t>
            </a:r>
            <a:endParaRPr lang="en-IE" sz="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Narrow Gauge Railway </a:t>
            </a: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Social Culture within Fort: Dance Hall, Cinema, Doctors Surgery</a:t>
            </a:r>
            <a:endParaRPr lang="en-IE" sz="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Prison for a time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11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574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74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&gt; 3 Fold:</a:t>
            </a:r>
            <a:r>
              <a:rPr lang="en-IE" sz="1200" b="0" strike="noStrike" spc="-1" baseline="0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</a:t>
            </a:r>
          </a:p>
          <a:p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Provide Greater insights and analysis &gt;  Mashups  </a:t>
            </a:r>
          </a:p>
          <a:p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Learning Tool </a:t>
            </a:r>
          </a:p>
          <a:p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Just for Fun Exploration</a:t>
            </a:r>
            <a:r>
              <a:rPr lang="en-IE" sz="12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689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IE" sz="1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Attributes: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Slide2: By </a:t>
            </a:r>
            <a:r>
              <a:rPr lang="en-IE" sz="1200" b="0" strike="noStrike" spc="-1" dirty="0" err="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Derekjmc</a:t>
            </a:r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(Own work) [CC BY-SA 4.0 (http://creativecommons.org/licenses/by-sa/4.0)], via Wikimedia Commons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080">
              <a:lnSpc>
                <a:spcPct val="100000"/>
              </a:lnSpc>
            </a:pPr>
            <a:r>
              <a:rPr lang="en-IE" sz="1200" b="0" u="sng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  <a:hlinkClick r:id="rId3"/>
              </a:rPr>
              <a:t>https://commons.wikimedia.org/wiki/File%3AOver_looking_camden.jpg</a:t>
            </a:r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080">
              <a:lnSpc>
                <a:spcPct val="100000"/>
              </a:lnSpc>
            </a:pPr>
            <a:r>
              <a:rPr lang="en-IE" sz="12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Slide 3</a:t>
            </a: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: </a:t>
            </a: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By </a:t>
            </a:r>
            <a:r>
              <a:rPr lang="en-IE" sz="12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Twhelton</a:t>
            </a: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 (Own work) [CC BY-SA 4.0 (http://creativecommons.org/licenses/by-sa/4.0)], via Wikimedia Commons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080">
              <a:lnSpc>
                <a:spcPct val="100000"/>
              </a:lnSpc>
            </a:pPr>
            <a:r>
              <a:rPr lang="en-IE" sz="900" b="0" u="sng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  <a:hlinkClick r:id="rId4"/>
              </a:rPr>
              <a:t>https://commons.wikimedia.org/wiki/File%3ASpooky_shadows.jpg</a:t>
            </a:r>
            <a:r>
              <a:rPr lang="en-IE" sz="9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DejaVu Sans"/>
              </a:rPr>
              <a:t>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1080">
              <a:lnSpc>
                <a:spcPct val="100000"/>
              </a:lnSpc>
            </a:pP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Slide 7: </a:t>
            </a:r>
            <a:r>
              <a:rPr lang="en-IE" sz="1200" b="0" u="sng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  <a:hlinkClick r:id="rId5"/>
              </a:rPr>
              <a:t>https://commons.wikimedia.org/wiki/File%3ACamden_Fort_Meagher_-_desolate_pier.jpg</a:t>
            </a: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By Kieran Sheehan (Own work) [CC BY-SA 4.0 (http://creativecommons.org/licenses/by-sa/4.0)], via Wikimedia Commons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Slide 8:  </a:t>
            </a:r>
            <a:r>
              <a:rPr lang="en-IE" sz="1200" b="0" u="sng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  <a:hlinkClick r:id="rId6"/>
              </a:rPr>
              <a:t>https://commons.wikimedia.org/wiki/File%3AEngine_room_3.jpg</a:t>
            </a: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By </a:t>
            </a:r>
            <a:r>
              <a:rPr lang="en-IE" sz="20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Twhelton</a:t>
            </a: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 (Own work) [CC BY-SA 4.0 (http://creativecommons.org/licenses/by-sa/4.0)], via Wikimedia Commons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Slide  5 : </a:t>
            </a:r>
            <a:r>
              <a:rPr lang="en-IE" sz="1200" b="0" u="sng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  <a:hlinkClick r:id="rId7"/>
              </a:rPr>
              <a:t>https://commons.wikimedia.org/wiki/File%3AUnderground_staircase_2.jpg</a:t>
            </a:r>
            <a:r>
              <a:rPr lang="en-IE" sz="1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By </a:t>
            </a:r>
            <a:r>
              <a:rPr lang="en-IE" sz="20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Twhelton</a:t>
            </a: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 (Own work) [CC BY-SA 4.0 (http://creativecommons.org/licenses/by-sa/4.0)], via Wikimedia Commons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https://commons.wikimedia.org/wiki/File%3AOfficers'_billets%2C_Camden_Fort_Meagher.JPG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By Michael Waldron (Own work) [CC BY-SA 4.0 (http://creativecommons.org/licenses/by-sa/4.0)], via Wikimedia Commons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Slides: 4,17, Norma O’Connor (Own work)  / Educational purposes 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All other Slides with images used for Educational purposes Fair Usage</a:t>
            </a:r>
            <a:endParaRPr lang="en-IE" sz="20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BF3A4-F2B3-4DF0-BBA3-8AA442BBE9C9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200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34" name="Picture 33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Picture 34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 advClick="0" advTm="20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70" name="Picture 69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Picture 70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 advClick="0" advTm="2000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06" name="Picture 105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07" name="Picture 106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 advClick="0" advTm="20000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0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43" name="Picture 142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44" name="Picture 143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 advClick="0" advTm="20000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0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</p:spTree>
  </p:cSld>
  <p:clrMapOvr>
    <a:masterClrMapping/>
  </p:clrMapOvr>
  <p:transition spd="slow" advClick="0" advTm="20000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79" name="Picture 178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80" name="Picture 179"/>
          <p:cNvPicPr/>
          <p:nvPr/>
        </p:nvPicPr>
        <p:blipFill>
          <a:blip r:embed="rId2" cstate="print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 advClick="0" advTm="2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2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I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 advClick="0" advTm="2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 advClick="0" advTm="2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 advClick="0" advTm="2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I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title text format</a:t>
            </a: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I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 advClick="0" advTm="20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comments" Target="../comments/commen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2.m4a"/><Relationship Id="rId7" Type="http://schemas.openxmlformats.org/officeDocument/2006/relationships/image" Target="../media/image12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2.m4a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1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18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7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21.jpe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0.png"/><Relationship Id="rId11" Type="http://schemas.openxmlformats.org/officeDocument/2006/relationships/comments" Target="../comments/comment2.xml"/><Relationship Id="rId5" Type="http://schemas.openxmlformats.org/officeDocument/2006/relationships/image" Target="../media/image19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f"/><Relationship Id="rId3" Type="http://schemas.openxmlformats.org/officeDocument/2006/relationships/audio" Target="../media/media18.m4a"/><Relationship Id="rId7" Type="http://schemas.openxmlformats.org/officeDocument/2006/relationships/image" Target="../media/image27.jpeg"/><Relationship Id="rId2" Type="http://schemas.microsoft.com/office/2007/relationships/media" Target="../media/media18.m4a"/><Relationship Id="rId1" Type="http://schemas.openxmlformats.org/officeDocument/2006/relationships/tags" Target="../tags/tag1.xml"/><Relationship Id="rId6" Type="http://schemas.openxmlformats.org/officeDocument/2006/relationships/image" Target="../media/image26.jpe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hyperlink" Target="mailto:112148083@umail.ucc.ie" TargetMode="Externa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1251164" y="1954080"/>
            <a:ext cx="9705594" cy="164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IE" sz="5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How can Digital Humanities </a:t>
            </a:r>
            <a:r>
              <a:rPr lang="en-IE" sz="5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tools benefit Camden </a:t>
            </a:r>
            <a:r>
              <a:rPr lang="en-IE" sz="5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Fort Meagher? </a:t>
            </a:r>
            <a:endParaRPr lang="en-IE" sz="1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1523880" y="3602160"/>
            <a:ext cx="9142920" cy="165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en-IE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Norma O’Connor </a:t>
            </a:r>
            <a:r>
              <a:rPr lang="en-IE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Student</a:t>
            </a:r>
            <a:r>
              <a:rPr lang="en-IE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MA in Digital Arts and Humanities.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9" name="Audio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959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Content Placeholder 3"/>
          <p:cNvPicPr/>
          <p:nvPr/>
        </p:nvPicPr>
        <p:blipFill>
          <a:blip r:embed="rId5" cstate="print"/>
          <a:srcRect t="14731"/>
          <a:stretch/>
        </p:blipFill>
        <p:spPr>
          <a:xfrm>
            <a:off x="0" y="0"/>
            <a:ext cx="12290040" cy="6995160"/>
          </a:xfrm>
          <a:prstGeom prst="rect">
            <a:avLst/>
          </a:prstGeom>
          <a:ln>
            <a:noFill/>
          </a:ln>
        </p:spPr>
      </p:pic>
      <p:sp>
        <p:nvSpPr>
          <p:cNvPr id="220" name="CustomShape 1"/>
          <p:cNvSpPr/>
          <p:nvPr/>
        </p:nvSpPr>
        <p:spPr>
          <a:xfrm>
            <a:off x="774360" y="50328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doni MT" panose="02070603080606020203" pitchFamily="18" charset="0"/>
                <a:ea typeface="DejaVu Sans"/>
              </a:rPr>
              <a:t>CAMDEN FORT MEAGHER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Bodoni MT" panose="02070603080606020203" pitchFamily="18" charset="0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622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Content Placeholder 3"/>
          <p:cNvPicPr/>
          <p:nvPr/>
        </p:nvPicPr>
        <p:blipFill>
          <a:blip r:embed="rId5" cstate="print"/>
          <a:stretch/>
        </p:blipFill>
        <p:spPr>
          <a:xfrm>
            <a:off x="634320" y="0"/>
            <a:ext cx="10338480" cy="6839640"/>
          </a:xfrm>
          <a:prstGeom prst="rect">
            <a:avLst/>
          </a:prstGeom>
          <a:ln>
            <a:noFill/>
          </a:ln>
        </p:spPr>
      </p:pic>
      <p:sp>
        <p:nvSpPr>
          <p:cNvPr id="222" name="CustomShape 1"/>
          <p:cNvSpPr/>
          <p:nvPr/>
        </p:nvSpPr>
        <p:spPr>
          <a:xfrm>
            <a:off x="634320" y="5626440"/>
            <a:ext cx="10338480" cy="121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32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askerville Old Face"/>
                <a:ea typeface="DejaVu Sans"/>
              </a:rPr>
              <a:t>A maze of underground tunnels!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0248" y="5956248"/>
            <a:ext cx="762104" cy="762104"/>
          </a:xfrm>
          <a:prstGeom prst="rect">
            <a:avLst/>
          </a:prstGeom>
        </p:spPr>
      </p:pic>
    </p:spTree>
  </p:cSld>
  <p:clrMapOvr>
    <a:masterClrMapping/>
  </p:clrMapOvr>
  <p:transition spd="slow" advClick="0" advTm="28142">
    <p:fade/>
  </p:transition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468720" y="564840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8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Rescue Camden</a:t>
            </a:r>
            <a:endParaRPr lang="en-IE" sz="48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1" t="2910" r="23456" b="15997"/>
          <a:stretch/>
        </p:blipFill>
        <p:spPr>
          <a:xfrm>
            <a:off x="4253345" y="498764"/>
            <a:ext cx="7176655" cy="5278828"/>
          </a:xfrm>
          <a:prstGeom prst="rect">
            <a:avLst/>
          </a:prstGeom>
        </p:spPr>
      </p:pic>
      <p:pic>
        <p:nvPicPr>
          <p:cNvPr id="4" name="Picture 3" descr="collaboration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18" y="3797785"/>
            <a:ext cx="3337865" cy="2412516"/>
          </a:xfrm>
          <a:prstGeom prst="rect">
            <a:avLst/>
          </a:prstGeom>
        </p:spPr>
      </p:pic>
      <p:pic>
        <p:nvPicPr>
          <p:cNvPr id="5" name="Picture 4" descr="Fichier:Light bulb (yellow) icon.svg — Wiktionnaire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55" y="1710699"/>
            <a:ext cx="1620393" cy="162039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78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2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Cantilever </a:t>
            </a:r>
            <a:r>
              <a:rPr lang="en-I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Staircase		Casemates 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239" name="Picture 3"/>
          <p:cNvPicPr/>
          <p:nvPr/>
        </p:nvPicPr>
        <p:blipFill>
          <a:blip r:embed="rId5" cstate="print"/>
          <a:stretch/>
        </p:blipFill>
        <p:spPr>
          <a:xfrm>
            <a:off x="838080" y="1811160"/>
            <a:ext cx="3120120" cy="4680720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320" y="1811160"/>
            <a:ext cx="4680720" cy="468072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34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8398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What do we know about Camden Fort Meagher?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839880" y="1681200"/>
            <a:ext cx="5156640" cy="82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IE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16</a:t>
            </a:r>
            <a:r>
              <a:rPr lang="en-IE" sz="2400" b="1" strike="noStrike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</a:t>
            </a:r>
            <a:r>
              <a:rPr lang="en-IE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20</a:t>
            </a:r>
            <a:r>
              <a:rPr lang="en-IE" sz="2400" b="1" strike="noStrike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</a:t>
            </a:r>
            <a:r>
              <a:rPr lang="en-IE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Century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4" name="CustomShape 3"/>
          <p:cNvSpPr/>
          <p:nvPr/>
        </p:nvSpPr>
        <p:spPr>
          <a:xfrm>
            <a:off x="839880" y="2505239"/>
            <a:ext cx="5156640" cy="40202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Working Fortification </a:t>
            </a:r>
            <a:r>
              <a:rPr lang="en-I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of Strategic Importance in the Defence of both Ireland and Britain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Infantry Training College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High Tech: Brennan Torpedo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Narrow Gauge </a:t>
            </a:r>
            <a:r>
              <a:rPr lang="en-I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Railway </a:t>
            </a: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Social Culture within Fort: </a:t>
            </a:r>
            <a:br>
              <a:rPr lang="en-I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</a:br>
            <a:r>
              <a:rPr lang="en-I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Dance Hall, Cinema, Doctors Surgery, Ball Alley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Prison  from </a:t>
            </a: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Census information</a:t>
            </a:r>
            <a:endParaRPr lang="en-I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90000"/>
              </a:lnSpc>
            </a:pP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90000"/>
              </a:lnSpc>
            </a:pP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5" name="CustomShape 4"/>
          <p:cNvSpPr/>
          <p:nvPr/>
        </p:nvSpPr>
        <p:spPr>
          <a:xfrm>
            <a:off x="6172200" y="1681200"/>
            <a:ext cx="5182200" cy="82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IE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2010 - Current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66" name="CustomShape 5"/>
          <p:cNvSpPr/>
          <p:nvPr/>
        </p:nvSpPr>
        <p:spPr>
          <a:xfrm>
            <a:off x="6172200" y="2505240"/>
            <a:ext cx="5182200" cy="368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Restoration Project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Tourist Attraction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Events throughout the Summer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I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lot </a:t>
            </a: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of people connected with the Fort : </a:t>
            </a:r>
            <a:r>
              <a:rPr lang="en-I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Need to Record </a:t>
            </a:r>
            <a:r>
              <a:rPr lang="en-I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their stories 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90000"/>
              </a:lnSpc>
            </a:pP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91260"/>
      </p:ext>
    </p:extLst>
  </p:cSld>
  <p:clrMapOvr>
    <a:masterClrMapping/>
  </p:clrMapOvr>
  <p:transition spd="slow" advClick="0" advTm="371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/>
          <p:cNvPicPr/>
          <p:nvPr/>
        </p:nvPicPr>
        <p:blipFill>
          <a:blip r:embed="rId5" cstate="print"/>
          <a:stretch/>
        </p:blipFill>
        <p:spPr>
          <a:xfrm>
            <a:off x="674280" y="1035720"/>
            <a:ext cx="9647280" cy="5425920"/>
          </a:xfrm>
          <a:prstGeom prst="rect">
            <a:avLst/>
          </a:prstGeom>
          <a:ln>
            <a:noFill/>
          </a:ln>
        </p:spPr>
      </p:pic>
      <p:sp>
        <p:nvSpPr>
          <p:cNvPr id="234" name="CustomShape 1"/>
          <p:cNvSpPr/>
          <p:nvPr/>
        </p:nvSpPr>
        <p:spPr>
          <a:xfrm>
            <a:off x="674280" y="7812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Seaward Boundary Defence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48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3"/>
          <p:cNvPicPr/>
          <p:nvPr/>
        </p:nvPicPr>
        <p:blipFill>
          <a:blip r:embed="rId5" cstate="print"/>
          <a:stretch/>
        </p:blipFill>
        <p:spPr>
          <a:xfrm>
            <a:off x="838080" y="0"/>
            <a:ext cx="10333800" cy="6846840"/>
          </a:xfrm>
          <a:prstGeom prst="rect">
            <a:avLst/>
          </a:prstGeom>
          <a:ln>
            <a:noFill/>
          </a:ln>
        </p:spPr>
      </p:pic>
      <p:sp>
        <p:nvSpPr>
          <p:cNvPr id="241" name="CustomShape 1"/>
          <p:cNvSpPr/>
          <p:nvPr/>
        </p:nvSpPr>
        <p:spPr>
          <a:xfrm>
            <a:off x="1082880" y="109800"/>
            <a:ext cx="984456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Engine Room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280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701331" y="2699656"/>
            <a:ext cx="10514520" cy="11793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IE" sz="6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What I’m Proposing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5" name="CustomShape 2"/>
          <p:cNvSpPr/>
          <p:nvPr/>
        </p:nvSpPr>
        <p:spPr>
          <a:xfrm>
            <a:off x="1028877" y="4412126"/>
            <a:ext cx="10514520" cy="15382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Bringing the Fort to Life through an</a:t>
            </a:r>
            <a:r>
              <a:rPr lang="en-IE" sz="2400" b="1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Interactive Virtual Heritage Experience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Must </a:t>
            </a: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be able to pull in data from existing sources on the net.  </a:t>
            </a:r>
            <a:endParaRPr lang="en-IE" sz="2400" spc="-1" dirty="0">
              <a:solidFill>
                <a:srgbClr val="8B8B8B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Outcome: Different Story depending on your selection 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786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831960" y="1709640"/>
            <a:ext cx="10514520" cy="9107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IE" sz="6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Considerations</a:t>
            </a:r>
            <a:r>
              <a:rPr lang="en-IE" sz="6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: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3" name="CustomShape 2"/>
          <p:cNvSpPr/>
          <p:nvPr/>
        </p:nvSpPr>
        <p:spPr>
          <a:xfrm>
            <a:off x="597730" y="3099246"/>
            <a:ext cx="10514520" cy="33777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lot of 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Data available </a:t>
            </a: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online for Camden Fort Meagher particularly since Rescue Camden Got 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involved &gt; Scattered Everywhere!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Tools </a:t>
            </a:r>
            <a:r>
              <a:rPr lang="en-IE" sz="2400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Adlib currently being used for Recording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Artefacts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Information </a:t>
            </a:r>
            <a:r>
              <a:rPr lang="en-IE" sz="2400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re: Architecture of some of the Buildings available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on National Inventory of Architectural Heritage and Europeana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Collections 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2400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lot of people connected with the Fort : Need to Record their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stories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Useful sources of Information i.e. War Department, Military Records, Census, </a:t>
            </a:r>
            <a:r>
              <a:rPr lang="en-IE" sz="2400" spc="-1" dirty="0" err="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etc</a:t>
            </a:r>
            <a:endParaRPr lang="en-IE" sz="2400" spc="-1" dirty="0">
              <a:solidFill>
                <a:srgbClr val="8B8B8B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51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6F8C94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33850" y="557464"/>
            <a:ext cx="7581900" cy="5486400"/>
          </a:xfrm>
          <a:prstGeom prst="rect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487680" y="557464"/>
            <a:ext cx="3089709" cy="54784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Online Digital Artefact </a:t>
            </a:r>
          </a:p>
          <a:p>
            <a:pPr algn="ctr"/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Training </a:t>
            </a:r>
          </a:p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Base</a:t>
            </a:r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endParaRPr lang="en-US" sz="36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" panose="02070603080606020203" pitchFamily="18" charset="0"/>
              </a:rPr>
              <a:t>Fort 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" panose="02070603080606020203" pitchFamily="18" charset="0"/>
              </a:rPr>
              <a:t>Camden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sz="1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41120" y="3063240"/>
            <a:ext cx="1661160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89751"/>
      </p:ext>
    </p:extLst>
  </p:cSld>
  <p:clrMapOvr>
    <a:masterClrMapping/>
  </p:clrMapOvr>
  <p:transition spd="slow" advClick="0" advTm="2852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408" objId="5"/>
        <p14:stopEvt time="26367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squarespace.com/static/53f80fd5e4b0cf1a1bc50f42/53f81103e4b0683507642ec3/53f81103e4b0683507642f16/1407611524797/1000w/dk2-produc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26" y="1361554"/>
            <a:ext cx="2221754" cy="159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" name="CustomShape 1"/>
          <p:cNvSpPr/>
          <p:nvPr/>
        </p:nvSpPr>
        <p:spPr>
          <a:xfrm>
            <a:off x="831960" y="1709640"/>
            <a:ext cx="10765440" cy="285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r>
              <a:rPr lang="en-IE" sz="4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3D Scanning </a:t>
            </a:r>
            <a:r>
              <a:rPr lang="en-IE" sz="4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of Camden Fort Meagher</a:t>
            </a:r>
            <a:endParaRPr lang="en-IE" sz="4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4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combine </a:t>
            </a:r>
            <a:r>
              <a:rPr lang="en-IE" sz="4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with AR </a:t>
            </a:r>
            <a:r>
              <a:rPr lang="en-IE" sz="4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(Augmented Reality)</a:t>
            </a:r>
            <a:endParaRPr lang="en-IE" sz="4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831960" y="4589640"/>
            <a:ext cx="10514520" cy="149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Enable us to have 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an Immersive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irtual </a:t>
            </a: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walk through of 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working Fortification interacting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with </a:t>
            </a:r>
            <a:r>
              <a:rPr lang="en-IE" sz="2400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digital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artefacts &gt;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an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educational fun playground  and platform to build upon.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A </a:t>
            </a:r>
            <a:r>
              <a:rPr lang="en-IE" sz="2400" i="1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“talking wall” / Role Model To feel the past through modern tools and technologies.  </a:t>
            </a:r>
            <a:endParaRPr lang="en-IE" sz="1400" b="0" i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5" name="Picture 6" descr="http://www.3ders.org/images2016/map-your-surroundings-with-the-3d-printed-sweep-lidar-scanner-for-drones-and-small-vehicles-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1" r="12755"/>
          <a:stretch/>
        </p:blipFill>
        <p:spPr bwMode="auto">
          <a:xfrm>
            <a:off x="778549" y="391069"/>
            <a:ext cx="2333626" cy="194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97844" y="438414"/>
            <a:ext cx="17468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3D Sweep LiDAR Scanner</a:t>
            </a:r>
            <a:endParaRPr lang="en-GB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613" y="752351"/>
            <a:ext cx="3311702" cy="957289"/>
          </a:xfrm>
          <a:prstGeom prst="rect">
            <a:avLst/>
          </a:prstGeom>
        </p:spPr>
      </p:pic>
      <p:pic>
        <p:nvPicPr>
          <p:cNvPr id="1028" name="Picture 4" descr="https://upload.wikimedia.org/wikipedia/commons/d/dd/Google_Glass_Mai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495" y="1496565"/>
            <a:ext cx="1682632" cy="112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4826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711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3ders.org/images2016/map-your-surroundings-with-the-3d-printed-sweep-lidar-scanner-for-drones-and-small-vehicles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1" r="12755"/>
          <a:stretch/>
        </p:blipFill>
        <p:spPr bwMode="auto">
          <a:xfrm>
            <a:off x="372874" y="4164782"/>
            <a:ext cx="2333626" cy="194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" name="CustomShape 1"/>
          <p:cNvSpPr/>
          <p:nvPr/>
        </p:nvSpPr>
        <p:spPr>
          <a:xfrm>
            <a:off x="838080" y="28106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Research Digital Tools / Software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6172200" y="1755513"/>
            <a:ext cx="5180400" cy="435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8" name="Picture 4" descr="http://www.gufshop.com/wp-content/uploads/2016/01/uxgcfuxdufcgkkyt9oxf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737" y="3313493"/>
            <a:ext cx="60579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parrot.com/uk/sites/default/files/styles/product_teaser_hightlight/public/parrot_ar_drone_gps_edition.png?itok=0shlzcXW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8609">
            <a:off x="2651886" y="996326"/>
            <a:ext cx="6421702" cy="344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08300" y="5290181"/>
            <a:ext cx="341933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Parrot AR. Drone </a:t>
            </a:r>
            <a:endParaRPr lang="en-GB" sz="3200" dirty="0" smtClean="0"/>
          </a:p>
          <a:p>
            <a:r>
              <a:rPr lang="en-GB" sz="3200" dirty="0" smtClean="0"/>
              <a:t>2.0 </a:t>
            </a:r>
            <a:r>
              <a:rPr lang="en-GB" sz="3200" dirty="0"/>
              <a:t>GPS Edition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0816" y="2142301"/>
            <a:ext cx="17468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3D </a:t>
            </a:r>
            <a:r>
              <a:rPr lang="en-GB" sz="3200" dirty="0"/>
              <a:t>Sweep </a:t>
            </a:r>
            <a:r>
              <a:rPr lang="en-GB" sz="3200" dirty="0" smtClean="0"/>
              <a:t>LiDAR Scanner</a:t>
            </a:r>
            <a:endParaRPr lang="en-GB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86142" y="2406497"/>
            <a:ext cx="3311702" cy="957289"/>
          </a:xfrm>
          <a:prstGeom prst="rect">
            <a:avLst/>
          </a:prstGeom>
        </p:spPr>
      </p:pic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720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Content Placeholder 4"/>
          <p:cNvPicPr/>
          <p:nvPr/>
        </p:nvPicPr>
        <p:blipFill>
          <a:blip r:embed="rId5" cstate="print"/>
          <a:stretch/>
        </p:blipFill>
        <p:spPr>
          <a:xfrm>
            <a:off x="0" y="1491431"/>
            <a:ext cx="4403880" cy="4350240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1" t="11082" r="21886" b="11856"/>
          <a:stretch/>
        </p:blipFill>
        <p:spPr>
          <a:xfrm>
            <a:off x="4016902" y="1103203"/>
            <a:ext cx="1807863" cy="2397382"/>
          </a:xfrm>
          <a:prstGeom prst="rect">
            <a:avLst/>
          </a:prstGeom>
        </p:spPr>
      </p:pic>
      <p:sp>
        <p:nvSpPr>
          <p:cNvPr id="254" name="CustomShape 1"/>
          <p:cNvSpPr/>
          <p:nvPr/>
        </p:nvSpPr>
        <p:spPr>
          <a:xfrm>
            <a:off x="6091055" y="398167"/>
            <a:ext cx="5832000" cy="6023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IE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Quipu </a:t>
            </a:r>
            <a:r>
              <a:rPr lang="en-IE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/>
            </a:r>
            <a:br>
              <a:rPr lang="en-IE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</a:br>
            <a:r>
              <a:rPr lang="en-IE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Record </a:t>
            </a:r>
            <a:r>
              <a:rPr lang="en-IE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the stories of CFM and overlay with events of the day / newspaper articles / video </a:t>
            </a:r>
            <a:endParaRPr lang="en-IE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endParaRPr lang="en-IE" sz="2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r>
              <a:rPr lang="en-IE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How  </a:t>
            </a:r>
            <a:r>
              <a:rPr lang="en-IE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would you populate the strands? By Year </a:t>
            </a:r>
            <a:r>
              <a:rPr lang="en-IE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by Person?  </a:t>
            </a:r>
            <a:endParaRPr lang="en-IE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endParaRPr lang="en-IE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352214" y="449731"/>
            <a:ext cx="11477682" cy="14457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I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Tools: </a:t>
            </a:r>
            <a:r>
              <a:rPr lang="en-IE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N</a:t>
            </a:r>
            <a:r>
              <a:rPr lang="en-I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eatline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89" y="3931910"/>
            <a:ext cx="2638643" cy="2638643"/>
          </a:xfrm>
          <a:prstGeom prst="rect">
            <a:avLst/>
          </a:prstGeom>
        </p:spPr>
      </p:pic>
      <p:pic>
        <p:nvPicPr>
          <p:cNvPr id="7" name="Picture 2" descr="http://www.cesam.be/images/adlib_musee/image00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176" y="3017619"/>
            <a:ext cx="3330592" cy="22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Content Placeholder 7"/>
          <p:cNvPicPr/>
          <p:nvPr/>
        </p:nvPicPr>
        <p:blipFill>
          <a:blip r:embed="rId9" cstate="print"/>
          <a:stretch/>
        </p:blipFill>
        <p:spPr>
          <a:xfrm>
            <a:off x="8303725" y="4275506"/>
            <a:ext cx="3353040" cy="2038320"/>
          </a:xfrm>
          <a:prstGeom prst="rect">
            <a:avLst/>
          </a:prstGeom>
          <a:ln>
            <a:noFill/>
          </a:ln>
        </p:spPr>
      </p:pic>
      <p:sp>
        <p:nvSpPr>
          <p:cNvPr id="3" name="Rounded Rectangular Callout 2"/>
          <p:cNvSpPr/>
          <p:nvPr/>
        </p:nvSpPr>
        <p:spPr>
          <a:xfrm flipH="1">
            <a:off x="9421647" y="2541369"/>
            <a:ext cx="2235118" cy="952500"/>
          </a:xfrm>
          <a:prstGeom prst="wedgeRoundRectCallout">
            <a:avLst>
              <a:gd name="adj1" fmla="val 67391"/>
              <a:gd name="adj2" fmla="val 78500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35" dirty="0" smtClean="0"/>
              <a:t>Using</a:t>
            </a:r>
            <a:r>
              <a:rPr lang="en-GB" dirty="0" smtClean="0"/>
              <a:t> this to record Artefacts</a:t>
            </a:r>
            <a:endParaRPr lang="en-GB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252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5" y="0"/>
            <a:ext cx="12197955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14633"/>
      </p:ext>
    </p:extLst>
  </p:cSld>
  <p:clrMapOvr>
    <a:masterClrMapping/>
  </p:clrMapOvr>
  <p:transition spd="slow" advClick="0" advTm="121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226458" y="2913304"/>
            <a:ext cx="5094517" cy="1299910"/>
          </a:xfrm>
        </p:spPr>
        <p:txBody>
          <a:bodyPr/>
          <a:lstStyle/>
          <a:p>
            <a:r>
              <a:rPr lang="en-GB" dirty="0" smtClean="0"/>
              <a:t>Fort Camden 1894</a:t>
            </a:r>
            <a:endParaRPr lang="en-GB" dirty="0"/>
          </a:p>
        </p:txBody>
      </p:sp>
      <p:pic>
        <p:nvPicPr>
          <p:cNvPr id="4" name="Picture 3" descr="untitled 9.pdf - Adobe Acrobat Reader DC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t="17932" r="22619" b="1317"/>
          <a:stretch/>
        </p:blipFill>
        <p:spPr>
          <a:xfrm>
            <a:off x="3446354" y="-7184"/>
            <a:ext cx="8745645" cy="686518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94137"/>
      </p:ext>
    </p:extLst>
  </p:cSld>
  <p:clrMapOvr>
    <a:masterClrMapping/>
  </p:clrMapOvr>
  <p:transition spd="slow" advClick="0" advTm="204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" y="0"/>
            <a:ext cx="10287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882520" y="4990020"/>
            <a:ext cx="10545720" cy="1144800"/>
          </a:xfrm>
        </p:spPr>
        <p:txBody>
          <a:bodyPr/>
          <a:lstStyle/>
          <a:p>
            <a:r>
              <a:rPr lang="en-GB" dirty="0" smtClean="0"/>
              <a:t>Royal Engineers Offices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r="23692"/>
          <a:stretch/>
        </p:blipFill>
        <p:spPr>
          <a:xfrm>
            <a:off x="1180106" y="2087377"/>
            <a:ext cx="2727959" cy="34750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12" y="1090768"/>
            <a:ext cx="3285414" cy="2338232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220868"/>
      </p:ext>
    </p:extLst>
  </p:cSld>
  <p:clrMapOvr>
    <a:masterClrMapping/>
  </p:clrMapOvr>
  <p:transition spd="slow" advClick="0" advTm="1874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1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831960" y="1792183"/>
            <a:ext cx="10514520" cy="12216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IE" sz="6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Why Do </a:t>
            </a:r>
            <a:r>
              <a:rPr lang="en-IE" sz="6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This?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49" name="CustomShape 2"/>
          <p:cNvSpPr/>
          <p:nvPr/>
        </p:nvSpPr>
        <p:spPr>
          <a:xfrm>
            <a:off x="781604" y="3013835"/>
            <a:ext cx="10514520" cy="28731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3D Scan wil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 not harm the exiting structure.  </a:t>
            </a:r>
          </a:p>
          <a:p>
            <a:pPr>
              <a:lnSpc>
                <a:spcPct val="100000"/>
              </a:lnSpc>
            </a:pP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Historical significance steeped in culture from the 16</a:t>
            </a:r>
            <a:r>
              <a:rPr lang="en-IE" sz="2400" spc="-1" baseline="30000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</a:t>
            </a: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Century </a:t>
            </a:r>
          </a:p>
          <a:p>
            <a:pPr>
              <a:lnSpc>
                <a:spcPct val="100000"/>
              </a:lnSpc>
            </a:pPr>
            <a:r>
              <a:rPr lang="en-IE" sz="2400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An educational resource through interaction with digital artefacts  in the virtual world.  </a:t>
            </a:r>
          </a:p>
          <a:p>
            <a:pPr>
              <a:lnSpc>
                <a:spcPct val="100000"/>
              </a:lnSpc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timeline could be recorded along with useful notes for others considering such an exploration,  </a:t>
            </a:r>
            <a:endParaRPr lang="en-IE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 work part-time there – access tor resources and I have a SafePass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1853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831960" y="1709640"/>
            <a:ext cx="10514520" cy="285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IE" sz="6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Who will benefit from this project?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sp>
        <p:nvSpPr>
          <p:cNvPr id="251" name="CustomShape 2"/>
          <p:cNvSpPr/>
          <p:nvPr/>
        </p:nvSpPr>
        <p:spPr>
          <a:xfrm>
            <a:off x="831960" y="4589640"/>
            <a:ext cx="10514520" cy="203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The Community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The Wider Global Audience 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  <a:p>
            <a:pPr>
              <a:lnSpc>
                <a:spcPct val="100000"/>
              </a:lnSpc>
            </a:pPr>
            <a:r>
              <a:rPr lang="en-IE" sz="2400" b="0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Surveyors / Engineers / Heritage </a:t>
            </a: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Groups / School Children / Students / Researchers </a:t>
            </a:r>
            <a:endParaRPr lang="en-IE" sz="2400" spc="-1" dirty="0" smtClean="0">
              <a:solidFill>
                <a:srgbClr val="8B8B8B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IE" sz="2400" b="0" strike="noStrike" spc="-1" dirty="0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Others we don’t know about yet!</a:t>
            </a:r>
            <a:endParaRPr lang="en-IE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DejaVu Sans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53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20" y="609601"/>
            <a:ext cx="10929147" cy="1325880"/>
          </a:xfrm>
        </p:spPr>
        <p:txBody>
          <a:bodyPr/>
          <a:lstStyle/>
          <a:p>
            <a:pPr algn="ctr"/>
            <a:r>
              <a:rPr lang="en-GB" dirty="0" smtClean="0"/>
              <a:t>Thank U for Watching </a:t>
            </a:r>
            <a:r>
              <a:rPr lang="en-GB" dirty="0"/>
              <a:t>:  )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548520" y="1935481"/>
            <a:ext cx="10972440" cy="4452751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GB" sz="3200" dirty="0" smtClean="0"/>
              <a:t>Any Question? </a:t>
            </a:r>
          </a:p>
          <a:p>
            <a:pPr marL="457200" lvl="1" indent="0" algn="ctr">
              <a:buNone/>
            </a:pPr>
            <a:endParaRPr lang="en-GB" sz="3200" dirty="0"/>
          </a:p>
          <a:p>
            <a:pPr marL="457200" lvl="1" indent="0" algn="ctr">
              <a:buNone/>
            </a:pPr>
            <a:r>
              <a:rPr lang="en-GB" sz="3200" dirty="0" smtClean="0"/>
              <a:t>Suggestions / Comments ? </a:t>
            </a:r>
          </a:p>
          <a:p>
            <a:pPr marL="457200" lvl="1" indent="0" algn="ctr">
              <a:buNone/>
            </a:pPr>
            <a:endParaRPr lang="en-GB" sz="3200" dirty="0" smtClean="0"/>
          </a:p>
          <a:p>
            <a:pPr marL="457200" lvl="1" indent="0" algn="ctr">
              <a:buNone/>
            </a:pPr>
            <a:endParaRPr lang="en-GB" sz="3200" dirty="0"/>
          </a:p>
          <a:p>
            <a:pPr marL="457200" lvl="1" indent="0" algn="ctr">
              <a:buNone/>
            </a:pPr>
            <a:r>
              <a:rPr lang="en-GB" sz="3200" dirty="0" smtClean="0">
                <a:hlinkClick r:id="rId5"/>
              </a:rPr>
              <a:t>112148083@umail.ucc.ie</a:t>
            </a:r>
            <a:r>
              <a:rPr lang="en-GB" sz="3200" dirty="0" smtClean="0"/>
              <a:t> </a:t>
            </a:r>
            <a:endParaRPr lang="en-GB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43465"/>
      </p:ext>
    </p:extLst>
  </p:cSld>
  <p:clrMapOvr>
    <a:masterClrMapping/>
  </p:clrMapOvr>
  <p:transition spd="slow" advClick="0" advTm="235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2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6945</TotalTime>
  <Words>930</Words>
  <Application>Microsoft Office PowerPoint</Application>
  <PresentationFormat>Widescreen</PresentationFormat>
  <Paragraphs>151</Paragraphs>
  <Slides>20</Slides>
  <Notes>20</Notes>
  <HiddenSlides>0</HiddenSlides>
  <MMClips>21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Baskerville Old Face</vt:lpstr>
      <vt:lpstr>Bodoni MT</vt:lpstr>
      <vt:lpstr>Calibri</vt:lpstr>
      <vt:lpstr>Calibri Light</vt:lpstr>
      <vt:lpstr>DejaVu Sans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Fort Camden 1894</vt:lpstr>
      <vt:lpstr>Royal Engineers Offices</vt:lpstr>
      <vt:lpstr>PowerPoint Presentation</vt:lpstr>
      <vt:lpstr>PowerPoint Presentation</vt:lpstr>
      <vt:lpstr>Thank U for Watching :  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112148083</dc:creator>
  <cp:lastModifiedBy>telly</cp:lastModifiedBy>
  <cp:revision>278</cp:revision>
  <dcterms:created xsi:type="dcterms:W3CDTF">2016-11-23T14:59:12Z</dcterms:created>
  <dcterms:modified xsi:type="dcterms:W3CDTF">2016-12-06T16:47:03Z</dcterms:modified>
  <cp:contentStatus>Final</cp:contentStatus>
  <dc:language>en-IE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21</vt:i4>
  </property>
  <property fmtid="{D5CDD505-2E9C-101B-9397-08002B2CF9AE}" pid="12" name="_MarkAsFinal">
    <vt:bool>true</vt:bool>
  </property>
</Properties>
</file>